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74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5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57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899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SV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24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6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1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4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5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76653-C620-44A2-BB50-D332776C8A7E}" type="datetimeFigureOut">
              <a:rPr lang="en-US" smtClean="0"/>
              <a:t>3/1/2014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3A8FF-6B72-4FBC-BBED-5B9B88F53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02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“Is fate what we call it…”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80561"/>
      </p:ext>
    </p:extLst>
  </p:cSld>
  <p:clrMapOvr>
    <a:masterClrMapping/>
  </p:clrMapOvr>
  <p:transition spd="slow" advClick="0" advTm="3000">
    <p:fade thruBlk="1"/>
    <p:sndAc>
      <p:stSnd loop="1">
        <p:snd r:embed="rId2" name="theMoon'sGlow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When </a:t>
            </a:r>
            <a:r>
              <a:rPr lang="en-US" sz="4000" dirty="0" err="1" smtClean="0">
                <a:solidFill>
                  <a:schemeClr val="bg1"/>
                </a:solidFill>
              </a:rPr>
              <a:t>desparate</a:t>
            </a:r>
            <a:r>
              <a:rPr lang="en-US" sz="4000" dirty="0" smtClean="0">
                <a:solidFill>
                  <a:schemeClr val="bg1"/>
                </a:solidFill>
              </a:rPr>
              <a:t> souls are trapped,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87571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knowing friend from foe is your only weapon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627991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When your life is in the hands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8385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of friends you cannot trust,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50293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will your actions lead you to life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[Story board story life Sara]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4089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or death?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[Story board story death Sara]</a:t>
            </a:r>
          </a:p>
        </p:txBody>
      </p:sp>
    </p:spTree>
    <p:extLst>
      <p:ext uri="{BB962C8B-B14F-4D97-AF65-F5344CB8AC3E}">
        <p14:creationId xmlns:p14="http://schemas.microsoft.com/office/powerpoint/2010/main" val="367141989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</a:rPr>
              <a:t>OmniBlade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4536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Now on </a:t>
            </a:r>
            <a:r>
              <a:rPr lang="en-US" sz="4800" dirty="0" err="1" smtClean="0">
                <a:solidFill>
                  <a:schemeClr val="bg1"/>
                </a:solidFill>
              </a:rPr>
              <a:t>KickStarter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76588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www.blah.com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80711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“…when all of our choices…”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99866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“…have been taken from us?”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93223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FPWorks</a:t>
            </a:r>
            <a:r>
              <a:rPr lang="en-US" sz="4000" dirty="0" smtClean="0">
                <a:solidFill>
                  <a:schemeClr val="bg1"/>
                </a:solidFill>
              </a:rPr>
              <a:t> Presents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98815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a story about the human spirit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43965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</a:t>
            </a:r>
            <a:r>
              <a:rPr lang="en-US" sz="4000" dirty="0" smtClean="0">
                <a:solidFill>
                  <a:schemeClr val="bg1"/>
                </a:solidFill>
              </a:rPr>
              <a:t>n a </a:t>
            </a:r>
            <a:r>
              <a:rPr lang="en-US" sz="4000" smtClean="0">
                <a:solidFill>
                  <a:schemeClr val="bg1"/>
                </a:solidFill>
              </a:rPr>
              <a:t>place that has lost hope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50228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“As long as I’m alive…”</a:t>
            </a:r>
          </a:p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[Story board calling out Gen]</a:t>
            </a:r>
          </a:p>
        </p:txBody>
      </p:sp>
    </p:spTree>
    <p:extLst>
      <p:ext uri="{BB962C8B-B14F-4D97-AF65-F5344CB8AC3E}">
        <p14:creationId xmlns:p14="http://schemas.microsoft.com/office/powerpoint/2010/main" val="35769095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“…as long as I breathe...”</a:t>
            </a:r>
          </a:p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[Story board Gen attacking </a:t>
            </a:r>
            <a:r>
              <a:rPr lang="en-US" sz="4800" i="1" dirty="0" err="1" smtClean="0">
                <a:solidFill>
                  <a:schemeClr val="bg1"/>
                </a:solidFill>
              </a:rPr>
              <a:t>Jakk</a:t>
            </a:r>
            <a:r>
              <a:rPr lang="en-US" sz="4800" i="1" dirty="0" smtClean="0">
                <a:solidFill>
                  <a:schemeClr val="bg1"/>
                </a:solidFill>
              </a:rPr>
              <a:t> in battle]</a:t>
            </a:r>
          </a:p>
          <a:p>
            <a:pPr algn="ctr"/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97020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2971800"/>
            <a:ext cx="784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“…I will tread this darkness.”</a:t>
            </a:r>
          </a:p>
          <a:p>
            <a:pPr algn="ctr"/>
            <a:r>
              <a:rPr lang="en-US" sz="4800" i="1" dirty="0" smtClean="0">
                <a:solidFill>
                  <a:schemeClr val="bg1"/>
                </a:solidFill>
              </a:rPr>
              <a:t>[Story board attacking Gen in battle]</a:t>
            </a:r>
          </a:p>
          <a:p>
            <a:pPr algn="ctr"/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64212"/>
      </p:ext>
    </p:extLst>
  </p:cSld>
  <p:clrMapOvr>
    <a:masterClrMapping/>
  </p:clrMapOvr>
  <p:transition spd="slow" advClick="0" advTm="3000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138</Words>
  <Application>Microsoft Office PowerPoint</Application>
  <PresentationFormat>On-screen Show (4:3)</PresentationFormat>
  <Paragraphs>23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21</cp:revision>
  <dcterms:created xsi:type="dcterms:W3CDTF">2014-03-01T22:40:41Z</dcterms:created>
  <dcterms:modified xsi:type="dcterms:W3CDTF">2014-03-01T23:28:39Z</dcterms:modified>
</cp:coreProperties>
</file>